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9" r:id="rId5"/>
    <p:sldId id="268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C2D6C-7593-406D-8412-CE10908F29E3}" type="datetimeFigureOut">
              <a:rPr lang="en-US" smtClean="0"/>
              <a:pPr/>
              <a:t>9/23/2021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45EF8-D33B-4299-8AD9-C179A42D8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CPU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CPU act as a mind of any processing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machine.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synchronizes and manages all processes that are carried out in microcontroller.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User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has no power to control the functioning of CPU.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interprets the program stored in ROM and carries out from storage and then performs it projected duty.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CPU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manage the different types of registers available in 8051 microcontroller.</a:t>
            </a:r>
          </a:p>
        </p:txBody>
      </p:sp>
      <p:pic>
        <p:nvPicPr>
          <p:cNvPr id="4" name="Picture 2" descr="8051 Archite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0434" y="4495800"/>
            <a:ext cx="2602154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Interrupts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Interrupts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a sub-routine call that given by the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microcontroller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when some other program with high priority is request for acquiring the system buses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interrupts occur in current running program.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Interrupts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provide a method to postpone or delay the current process, performs a sub-routine task and then restart the standard program again</a:t>
            </a:r>
          </a:p>
          <a:p>
            <a:pPr algn="just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8051 Archite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4038600"/>
            <a:ext cx="2968188" cy="2694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Memory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Why 8051 Microcontroller need memory?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operation Micro-controller required a program.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program guides the microcontroller to perform the specific tasks.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program installed in microcontroller required some on chip memory for the storage of the program.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Microcontroller also required memory for storage of data and operands for the short duration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microcontroller 8051 there is code or program memory of 4 KB that is it has 4 KB ROM and it also comprise of data memory (RAM) of 128 bytes.</a:t>
            </a:r>
          </a:p>
          <a:p>
            <a:pPr algn="just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8051 Archite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0"/>
            <a:ext cx="2362200" cy="2144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System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Bus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Bus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is a group of wires which uses as a communication canal or acts as means of data transfer. The different bus configuration includes 8, 16 or more cables. Therefore, a bus can bear 8 bits, 16 bits all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together</a:t>
            </a:r>
          </a:p>
          <a:p>
            <a:pPr algn="just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Address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:8051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microcontrollers is consisting of 16 bit address bus. It is generally be used for transferring the data from Central Processing Unit to Memory.</a:t>
            </a:r>
          </a:p>
          <a:p>
            <a:pPr algn="just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Data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:8051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microcontroller is consisting of 8 bits data bus. It is generally be used for transferring the data from one peripherals position to other peripherals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Control bus: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8051 Archite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9360" y="5105400"/>
            <a:ext cx="1930631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Oscillator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microcontroller is digital circuit therefore it needs timer for their operation.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perform timer operation inside microcontroller it required externally connected or on-chip oscillator.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Microcontroller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 used inside an embedded system for managing the function of devices. Therefore, 8051 uses the two 16 bit counters and timers.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operation of this timers and counters the oscillator is used inside microcontroller.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 descr="Difference between Microprocessor and Microcontroll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90600"/>
            <a:ext cx="7010400" cy="5334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Overview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microcontroller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is a small and low-cost microcomputer, which is designed to perform the specific tasks of embedded systems like Washing machine, displaying microwave’s information, receiving remote signals, etc.</a:t>
            </a:r>
          </a:p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general microcontroller consists of the processor, the memory (RAM, ROM, EPROM), Serial ports, peripherals (timers, counters), etc.</a:t>
            </a:r>
          </a:p>
          <a:p>
            <a:pPr algn="just"/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Difference between Microprocessor and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Microcontroller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25183" t="41667" r="26208" b="15625"/>
          <a:stretch>
            <a:fillRect/>
          </a:stretch>
        </p:blipFill>
        <p:spPr bwMode="auto">
          <a:xfrm>
            <a:off x="838200" y="2057400"/>
            <a:ext cx="740441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 descr="download.png"/>
          <p:cNvPicPr>
            <a:picLocks noGrp="1" noChangeAspect="1"/>
          </p:cNvPicPr>
          <p:nvPr>
            <p:ph idx="1"/>
          </p:nvPr>
        </p:nvPicPr>
        <p:blipFill>
          <a:blip r:embed="rId2"/>
          <a:srcRect r="32994"/>
          <a:stretch>
            <a:fillRect/>
          </a:stretch>
        </p:blipFill>
        <p:spPr>
          <a:xfrm>
            <a:off x="762000" y="2590800"/>
            <a:ext cx="4343400" cy="2286794"/>
          </a:xfrm>
        </p:spPr>
      </p:pic>
      <p:sp>
        <p:nvSpPr>
          <p:cNvPr id="1026" name="AutoShape 2" descr="Figure 1–1 Microprocessor System Contrasted With Microcontroller Syste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Figure 1–1 Microprocessor System Contrasted With Microcontroller Syste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Figure 1–1 Microprocessor System Contrasted With Microcontroller Syste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Content Placeholder 6" descr="download.png"/>
          <p:cNvPicPr>
            <a:picLocks noChangeAspect="1"/>
          </p:cNvPicPr>
          <p:nvPr/>
        </p:nvPicPr>
        <p:blipFill>
          <a:blip r:embed="rId2"/>
          <a:srcRect l="70533"/>
          <a:stretch>
            <a:fillRect/>
          </a:stretch>
        </p:blipFill>
        <p:spPr>
          <a:xfrm>
            <a:off x="6172200" y="2590006"/>
            <a:ext cx="1910115" cy="2286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Applications of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Microcontrollers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Microcontrollers are widely used in various different devices such as −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Light sensing and controlling devices like LED.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Temperature sensing and controlling devices like microwave oven, chimneys.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Fire detection and safety devices like Fire alarm.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Measuring devices like Volt Meter.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What is an 8051 Microcontroller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The 8051 microcontroller was invented in 1980's by Intel.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foundation is based on Harvard architecture and this microcontroller was developed principally for bringing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to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be used in 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Embedded Systems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 an 8-bit microcontroller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dirty="0" smtClean="0"/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It is built with 40 pins DIP (dual inline package)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Features of 8051 Microcontroller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It having four register banks</a:t>
            </a:r>
          </a:p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64K bytes on-chip programmable memory (ROM)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128 bytes on-chip data memory (RAM)</a:t>
            </a:r>
          </a:p>
          <a:p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Address bus is 16-bit unidirectional</a:t>
            </a:r>
          </a:p>
          <a:p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Data bus is 8-bit bidirectional</a:t>
            </a:r>
          </a:p>
          <a:p>
            <a:r>
              <a:rPr lang="en-US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128 user defined flags</a:t>
            </a:r>
          </a:p>
          <a:p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16 bit 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timers (2 timers)</a:t>
            </a:r>
            <a:endParaRPr lang="en-US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32 general purpose registers each of </a:t>
            </a:r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8-bit</a:t>
            </a:r>
          </a:p>
          <a:p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32 I/O pins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8051 microcontroller offers a number of special features such as ADC, UARTs, Op-amp, etc.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8051 Microcontroller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Architecture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8051 Archite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600200"/>
            <a:ext cx="4953000" cy="4496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following diagram, the system bus connects all the support devices to the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CPU.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system bus consists of an 8-bit data bus,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16-bit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address bus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bus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control signals.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other devices like program memory, ports, data memory, serial interface, interrupt control, timers, and the CPU are all interfaced together through the system bus.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622</Words>
  <Application>Microsoft Office PowerPoint</Application>
  <PresentationFormat>On-screen Show (4:3)</PresentationFormat>
  <Paragraphs>56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Overview</vt:lpstr>
      <vt:lpstr>Difference between Microprocessor and Microcontroller</vt:lpstr>
      <vt:lpstr>Slide 4</vt:lpstr>
      <vt:lpstr>Applications of Microcontrollers</vt:lpstr>
      <vt:lpstr>What is an 8051 Microcontroller?</vt:lpstr>
      <vt:lpstr>Features of 8051 Microcontroller</vt:lpstr>
      <vt:lpstr>8051 Microcontroller Architecture</vt:lpstr>
      <vt:lpstr>Slide 9</vt:lpstr>
      <vt:lpstr>CPU</vt:lpstr>
      <vt:lpstr>Interrupts</vt:lpstr>
      <vt:lpstr>Memory</vt:lpstr>
      <vt:lpstr>System Bus</vt:lpstr>
      <vt:lpstr>Oscillator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vikram</dc:creator>
  <cp:lastModifiedBy>vikram</cp:lastModifiedBy>
  <cp:revision>24</cp:revision>
  <dcterms:created xsi:type="dcterms:W3CDTF">2021-09-20T08:52:26Z</dcterms:created>
  <dcterms:modified xsi:type="dcterms:W3CDTF">2021-09-23T05:02:26Z</dcterms:modified>
</cp:coreProperties>
</file>